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21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png" ContentType="image/png"/>
  <Override PartName="/ppt/media/image20.png" ContentType="image/png"/>
  <Override PartName="/ppt/media/image22.jpeg" ContentType="image/jpeg"/>
  <Override PartName="/ppt/media/image2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8128000" cy="4572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8C0AC7-13F6-4A6B-B533-79548CA19B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731484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06080" y="2454480"/>
            <a:ext cx="731484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337E53-F55C-4409-8B91-BF16E3A959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154400" y="106956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06080" y="245448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154400" y="245448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94CBFD-779D-476E-B55F-74EB0702726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235512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2879280" y="1069560"/>
            <a:ext cx="235512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352480" y="1069560"/>
            <a:ext cx="235512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06080" y="2454480"/>
            <a:ext cx="235512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2879280" y="2454480"/>
            <a:ext cx="235512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352480" y="2454480"/>
            <a:ext cx="235512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D5977D-01D5-4BF5-961B-C5F65F55473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31241F-637F-4DC4-95E6-D9433D6603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0EFB71-8AE8-47E0-B331-4AD0C2142A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356940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154400" y="1069560"/>
            <a:ext cx="356940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98FB6C-6886-4FC0-8C12-B6686842334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97F477-9D46-4286-90C4-B93C9D8163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06080" y="182160"/>
            <a:ext cx="7314840" cy="353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225589-9C44-4F35-91A4-F1866D69F6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154400" y="1069560"/>
            <a:ext cx="356940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06080" y="245448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4BA1A3-1C19-4C40-8681-03BE06CEF7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356940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154400" y="106956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154400" y="245448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FC0DFC-35EC-482E-A993-E5055366CC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06080" y="106956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154400" y="1069560"/>
            <a:ext cx="356940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06080" y="2454480"/>
            <a:ext cx="7314840" cy="126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ECC070-DEFF-414C-B522-DF08B58C69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2763360" y="4251960"/>
            <a:ext cx="2600280" cy="2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latin typeface="Times New Roman"/>
              </a:rPr>
              <a:t>&lt;pied de page&gt;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5852160" y="4251960"/>
            <a:ext cx="1868760" cy="2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05DBAF-B4F1-4DA0-8323-C0AC9171B799}" type="slidenum">
              <a:rPr b="0" lang="en-GB" sz="1400" spc="-1" strike="noStrike">
                <a:solidFill>
                  <a:srgbClr val="b2b2b2"/>
                </a:solidFill>
                <a:latin typeface="Times New Roman"/>
              </a:rPr>
              <a:t>&lt;numéro&gt;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06440" y="4251960"/>
            <a:ext cx="1868760" cy="22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latin typeface="Times New Roman"/>
              </a:rPr>
              <a:t>&lt;date/heure&gt;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06080" y="182160"/>
            <a:ext cx="7314840" cy="7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latin typeface="Arial"/>
              </a:rPr>
              <a:t>Cliquez pour éditer le format du texte-titre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06080" y="1069560"/>
            <a:ext cx="7314840" cy="265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Cliquez pour éditer le format du plan de texte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niveau de plan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Troisième niveau de plan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Quatrième niveau de plan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Cinquième niveau de plan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Sixième niveau de plan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Septième niveau de plan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42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59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61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63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65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67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69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1482120" y="900000"/>
            <a:ext cx="4859640" cy="352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72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74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76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7" name=""/>
          <p:cNvSpPr/>
          <p:nvPr/>
        </p:nvSpPr>
        <p:spPr>
          <a:xfrm>
            <a:off x="2880000" y="540000"/>
            <a:ext cx="2339640" cy="143964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>
            <a:off x="2880000" y="1980000"/>
            <a:ext cx="539640" cy="179640"/>
          </a:xfrm>
          <a:prstGeom prst="rect">
            <a:avLst/>
          </a:prstGeom>
          <a:solidFill>
            <a:srgbClr val="ff0000">
              <a:alpha val="57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/>
          <p:nvPr/>
        </p:nvSpPr>
        <p:spPr>
          <a:xfrm>
            <a:off x="2952000" y="1944000"/>
            <a:ext cx="5396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Arial"/>
              </a:rPr>
              <a:t>cat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688000" y="2556000"/>
            <a:ext cx="539640" cy="179640"/>
          </a:xfrm>
          <a:prstGeom prst="rect">
            <a:avLst/>
          </a:prstGeom>
          <a:solidFill>
            <a:srgbClr val="ff0000">
              <a:alpha val="57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"/>
          <p:cNvSpPr/>
          <p:nvPr/>
        </p:nvSpPr>
        <p:spPr>
          <a:xfrm>
            <a:off x="5760000" y="2520000"/>
            <a:ext cx="5396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Arial"/>
              </a:rPr>
              <a:t>cat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5580000" y="540000"/>
            <a:ext cx="1979640" cy="201564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>
            <a:off x="5580000" y="3996000"/>
            <a:ext cx="539640" cy="179640"/>
          </a:xfrm>
          <a:prstGeom prst="rect">
            <a:avLst/>
          </a:prstGeom>
          <a:solidFill>
            <a:srgbClr val="ff0000">
              <a:alpha val="57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"/>
          <p:cNvSpPr/>
          <p:nvPr/>
        </p:nvSpPr>
        <p:spPr>
          <a:xfrm>
            <a:off x="5652000" y="3960000"/>
            <a:ext cx="53964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ffffff"/>
                </a:solidFill>
                <a:latin typeface="Arial"/>
              </a:rPr>
              <a:t>cat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5580000" y="2880000"/>
            <a:ext cx="1619640" cy="1115640"/>
          </a:xfrm>
          <a:prstGeom prst="rect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87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44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03120" y="-9720"/>
            <a:ext cx="7457760" cy="468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65200" y="720000"/>
            <a:ext cx="6814440" cy="340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451080" y="273240"/>
            <a:ext cx="7256520" cy="405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-36000" y="-160560"/>
            <a:ext cx="8243640" cy="480420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1872000" y="72000"/>
            <a:ext cx="452232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latin typeface="Arial"/>
              </a:rPr>
              <a:t>Contributing to AI Community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object 2"/>
          <p:cNvGrpSpPr/>
          <p:nvPr/>
        </p:nvGrpSpPr>
        <p:grpSpPr>
          <a:xfrm>
            <a:off x="0" y="0"/>
            <a:ext cx="9984960" cy="4608000"/>
            <a:chOff x="0" y="0"/>
            <a:chExt cx="9984960" cy="4608000"/>
          </a:xfrm>
        </p:grpSpPr>
        <p:pic>
          <p:nvPicPr>
            <p:cNvPr id="94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" name="" descr=""/>
            <p:cNvPicPr/>
            <p:nvPr/>
          </p:nvPicPr>
          <p:blipFill>
            <a:blip r:embed="rId2"/>
            <a:stretch/>
          </p:blipFill>
          <p:spPr>
            <a:xfrm>
              <a:off x="3635640" y="366840"/>
              <a:ext cx="6349320" cy="42411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160000" y="0"/>
            <a:ext cx="345816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47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49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51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53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55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object 2"/>
          <p:cNvGrpSpPr/>
          <p:nvPr/>
        </p:nvGrpSpPr>
        <p:grpSpPr>
          <a:xfrm>
            <a:off x="0" y="0"/>
            <a:ext cx="8127360" cy="4571280"/>
            <a:chOff x="0" y="0"/>
            <a:chExt cx="8127360" cy="4571280"/>
          </a:xfrm>
        </p:grpSpPr>
        <p:pic>
          <p:nvPicPr>
            <p:cNvPr id="57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8127360" cy="457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Application>LibreOffice/7.4.1.2$Windows_X86_64 LibreOffice_project/3c58a8f3a960df8bc8fd77b461821e42c061c5f0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2024-11-05T16:10:12Z</dcterms:created>
  <dc:creator/>
  <dc:description/>
  <dc:language>en-GB</dc:language>
  <cp:lastModifiedBy/>
  <dcterms:modified xsi:type="dcterms:W3CDTF">2024-11-05T23:06:28Z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2024-11-05T00:00:00Z</vt:filetime>
  </property>
  <property fmtid="{D5CDD505-2E9C-101B-9397-08002B2CF9AE}" pid="3" name="LastSaved">
    <vt:filetime>2024-11-05T00:00:00Z</vt:filetime>
  </property>
  <property fmtid="{D5CDD505-2E9C-101B-9397-08002B2CF9AE}" pid="4" name="PresentationFormat">
    <vt:lpwstr>On-screen Show (4:3)</vt:lpwstr>
  </property>
</Properties>
</file>